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6" r:id="rId8"/>
    <p:sldId id="267" r:id="rId9"/>
    <p:sldId id="268" r:id="rId10"/>
    <p:sldId id="271" r:id="rId11"/>
    <p:sldId id="270" r:id="rId12"/>
    <p:sldId id="269" r:id="rId1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7691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84544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85366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5893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60592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94930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01300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812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3881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6958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57833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0423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8841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08692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36733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51498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77148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897B373-DCE7-4F24-84F2-B8C77B19A524}" type="datetimeFigureOut">
              <a:rPr lang="bg-BG" smtClean="0"/>
              <a:t>8.1.2024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93009-C231-4B32-B02E-FC8624B907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750509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668555"/>
            <a:ext cx="8825658" cy="2108826"/>
          </a:xfrm>
        </p:spPr>
        <p:txBody>
          <a:bodyPr/>
          <a:lstStyle/>
          <a:p>
            <a:r>
              <a:rPr lang="bg-BG" dirty="0"/>
              <a:t>БДП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4996" y="4777381"/>
            <a:ext cx="8825658" cy="861420"/>
          </a:xfrm>
        </p:spPr>
        <p:txBody>
          <a:bodyPr>
            <a:normAutofit fontScale="85000" lnSpcReduction="10000"/>
          </a:bodyPr>
          <a:lstStyle/>
          <a:p>
            <a:r>
              <a:rPr lang="bg-BG" dirty="0"/>
              <a:t> ТВОРЧЕСКИ ПРОЕКТИ НА УЧИТЕЛИТЕ ОТ ДГ№100 „Акад. ПЕНЧО РАЙКОВ“</a:t>
            </a:r>
          </a:p>
          <a:p>
            <a:r>
              <a:rPr lang="bg-BG" dirty="0"/>
              <a:t> 2021-2022 УЧЕБНА годИНА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81863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/>
              <a:t>                     ПРОЕКТ ПО БДП НА Г-ЖА Г. ИВАНОВА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6111" y="1770569"/>
            <a:ext cx="2895851" cy="2170364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10" name="Content Placeholder 9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87836" y="1770569"/>
            <a:ext cx="5181600" cy="3886200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12" name="Picture 11"/>
          <p:cNvPicPr/>
          <p:nvPr/>
        </p:nvPicPr>
        <p:blipFill>
          <a:blip r:embed="rId4"/>
          <a:stretch>
            <a:fillRect/>
          </a:stretch>
        </p:blipFill>
        <p:spPr>
          <a:xfrm>
            <a:off x="254385" y="4108473"/>
            <a:ext cx="2368138" cy="1548296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13" name="Pictur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434" y="1770569"/>
            <a:ext cx="2330930" cy="148467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14" name="Picture 13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710" y="3552974"/>
            <a:ext cx="2000250" cy="27254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15" name="Picture 14"/>
          <p:cNvPicPr/>
          <p:nvPr/>
        </p:nvPicPr>
        <p:blipFill>
          <a:blip r:embed="rId7"/>
          <a:stretch>
            <a:fillRect/>
          </a:stretch>
        </p:blipFill>
        <p:spPr>
          <a:xfrm>
            <a:off x="1778905" y="4970109"/>
            <a:ext cx="2330930" cy="1507198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92437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31029" y="394256"/>
            <a:ext cx="56823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dirty="0"/>
              <a:t>ПРОЕКТ ПО БДП НА Г-ЖА Д. СЪБЕВА</a:t>
            </a:r>
          </a:p>
        </p:txBody>
      </p:sp>
      <p:pic>
        <p:nvPicPr>
          <p:cNvPr id="3" name="Content Placeholder 6" descr="C:\Users\DELL\Desktop\1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93" y="1501610"/>
            <a:ext cx="4225111" cy="39663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Content Placeholder 7" descr="C:\Users\DELL\Downloads\Screenshot_2021-11-03_152805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546" y="1501610"/>
            <a:ext cx="5486400" cy="39663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940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825842" cy="822407"/>
          </a:xfrm>
        </p:spPr>
        <p:txBody>
          <a:bodyPr>
            <a:normAutofit/>
          </a:bodyPr>
          <a:lstStyle/>
          <a:p>
            <a:r>
              <a:rPr lang="bg-BG" sz="2800" dirty="0"/>
              <a:t>                      ПРОЕКТ ПО БДП НА Г-ЖА  П. ЙОТОВА</a:t>
            </a:r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33697"/>
            <a:ext cx="3855098" cy="2976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200" y="1576301"/>
            <a:ext cx="5188842" cy="3891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5" name="Smiley Face 4"/>
          <p:cNvSpPr/>
          <p:nvPr/>
        </p:nvSpPr>
        <p:spPr>
          <a:xfrm>
            <a:off x="7191633" y="2201073"/>
            <a:ext cx="571346" cy="581891"/>
          </a:xfrm>
          <a:prstGeom prst="smileyFac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Smiley Face 5"/>
          <p:cNvSpPr/>
          <p:nvPr/>
        </p:nvSpPr>
        <p:spPr>
          <a:xfrm>
            <a:off x="8700976" y="2276424"/>
            <a:ext cx="571346" cy="581891"/>
          </a:xfrm>
          <a:prstGeom prst="smileyFac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28947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895"/>
          </a:xfrm>
        </p:spPr>
        <p:txBody>
          <a:bodyPr>
            <a:normAutofit fontScale="90000"/>
          </a:bodyPr>
          <a:lstStyle/>
          <a:p>
            <a:r>
              <a:rPr lang="bg-BG" dirty="0"/>
              <a:t>      ПРОЕКТ ПО БДП НА Г-ЖА М. КОЛЕВА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2004"/>
            <a:ext cx="5058888" cy="4142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BDP - PowerPoin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684" y="1252295"/>
            <a:ext cx="3879431" cy="2366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  <a:lumOff val="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Игра [Protected View] - PowerPoint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697" y="3893020"/>
            <a:ext cx="3930732" cy="2550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  <a:lumOff val="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67797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7855"/>
          </a:xfrm>
        </p:spPr>
        <p:txBody>
          <a:bodyPr>
            <a:normAutofit/>
          </a:bodyPr>
          <a:lstStyle/>
          <a:p>
            <a:r>
              <a:rPr lang="bg-BG" sz="2800" dirty="0"/>
              <a:t>            ПРОЕКТ ПО БДП НА Г-ЖА ЦВ. ШЕЙТАНОВА</a:t>
            </a:r>
          </a:p>
        </p:txBody>
      </p:sp>
      <p:pic>
        <p:nvPicPr>
          <p:cNvPr id="3" name="Picture 2" descr="d:\Users\NATALIA\Desktop\СЛУЖ\ВЪТРЕШНА КВАЛИФИКАЦИЯ 2021-22\Шейтанова\IMG_20211118_12431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86" y="1498106"/>
            <a:ext cx="3941618" cy="34776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526" y="1498106"/>
            <a:ext cx="5557652" cy="4001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44594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3935"/>
            <a:ext cx="10094843" cy="385665"/>
          </a:xfrm>
        </p:spPr>
        <p:txBody>
          <a:bodyPr>
            <a:normAutofit fontScale="90000"/>
          </a:bodyPr>
          <a:lstStyle/>
          <a:p>
            <a:r>
              <a:rPr lang="bg-BG" dirty="0"/>
              <a:t>              </a:t>
            </a:r>
            <a:r>
              <a:rPr lang="bg-BG" sz="3100" dirty="0"/>
              <a:t>ПРОЕКТ ПО БДП НА Г-ЖА ЦВ. СТОЯНОВА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58140" y="895230"/>
            <a:ext cx="2081781" cy="540064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400" b="1" u="sng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Случка с велосипед</a:t>
            </a:r>
            <a:endParaRPr lang="bg-BG" sz="1400" b="1" u="sng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Мечо вече е на пет.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Има нов велосипед.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за път сега се стяга,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главата каска слага.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Ако падне за беда,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миг да го запази тя.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Кара бавно, леко, леко,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вижда Зайко отдалеко.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не щеш ли- несполука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Гвоздей гумата му пука.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Ето- Мечо аварира,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земята се намира.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Тича Зайко да помага,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първа помощ той предлага.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Мечо здрав и невредим е!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Скача бързо на крака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със лепенка в ръка,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гумата за час оправя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1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на път се пак отправя.</a:t>
            </a:r>
            <a:endParaRPr lang="bg-BG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" t="1344" r="3550" b="1613"/>
          <a:stretch/>
        </p:blipFill>
        <p:spPr bwMode="auto">
          <a:xfrm>
            <a:off x="9131320" y="4342754"/>
            <a:ext cx="2106504" cy="21826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8680173" y="3244334"/>
            <a:ext cx="25576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     Авторска игра </a:t>
            </a:r>
          </a:p>
          <a:p>
            <a:r>
              <a:rPr lang="bg-BG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 „ Стани  шампион“</a:t>
            </a:r>
            <a:endParaRPr lang="bg-BG" dirty="0"/>
          </a:p>
        </p:txBody>
      </p:sp>
      <p:pic>
        <p:nvPicPr>
          <p:cNvPr id="8" name="Picture 7" descr="История с велосипед [Protected View] - PowerPoin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969" y="1724391"/>
            <a:ext cx="3202777" cy="22656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История с велосипед [Protected View] - PowerPoint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794" y="941287"/>
            <a:ext cx="3169178" cy="2223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История с велосипед [Protected View] - PowerPoin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606" y="4301232"/>
            <a:ext cx="3202777" cy="22656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2777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02551" cy="549274"/>
          </a:xfrm>
        </p:spPr>
        <p:txBody>
          <a:bodyPr>
            <a:normAutofit/>
          </a:bodyPr>
          <a:lstStyle/>
          <a:p>
            <a:r>
              <a:rPr lang="bg-BG" sz="2800" dirty="0"/>
              <a:t>                 ПРОЕКТ ПО БДП НА Г-ЖА Т. СИМЕОНОВА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30" y="1352943"/>
            <a:ext cx="3984170" cy="4058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67783" y="1576516"/>
            <a:ext cx="4058816" cy="36116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1806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041294" cy="567936"/>
          </a:xfrm>
        </p:spPr>
        <p:txBody>
          <a:bodyPr>
            <a:normAutofit/>
          </a:bodyPr>
          <a:lstStyle/>
          <a:p>
            <a:r>
              <a:rPr lang="bg-BG" sz="2800" dirty="0"/>
              <a:t>                    ПРОЕКТ НА Г-ЖА К. ТИКИЛЯНОВА</a:t>
            </a:r>
          </a:p>
        </p:txBody>
      </p:sp>
      <p:pic>
        <p:nvPicPr>
          <p:cNvPr id="3" name="Picture 2" descr="d:\Users\NATALIA\Desktop\СЛУЖ\ВЪТРЕШНА КВАЛИФИКАЦИЯ 2021-22\Тикилянова\IMG_20211108_105536 - Copy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240" y="1482856"/>
            <a:ext cx="6242180" cy="40366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d:\Users\NATALIA\Desktop\СЛУЖ\ВЪТРЕШНА КВАЛИФИКАЦИЯ 2021-22\Тикилянова\IMG_20211108_11013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454" y="1482855"/>
            <a:ext cx="3279568" cy="40366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4845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75AA0-8BE8-25AE-A612-023A22CAD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93487"/>
          </a:xfrm>
        </p:spPr>
        <p:txBody>
          <a:bodyPr/>
          <a:lstStyle/>
          <a:p>
            <a:r>
              <a:rPr lang="bg-BG" sz="2800" dirty="0"/>
              <a:t>                  ПРОЕКТ НА Г-ЖА В. СТЕФАНОВА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C397FE-486F-BBBA-DF05-1E4F3E3FE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925" y="1910663"/>
            <a:ext cx="4336057" cy="3036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041CFE-BE85-BFA9-5791-A5B1756A8A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46111" y="1226407"/>
            <a:ext cx="6071286" cy="4553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26944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25268" y="441757"/>
            <a:ext cx="61382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dirty="0"/>
              <a:t>ПРОЕКТ НА Г-ЖА ЗЛ. АТАНАСОВА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660" y="1615045"/>
            <a:ext cx="5307407" cy="3980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24" y="1235033"/>
            <a:ext cx="4027887" cy="5023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024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0EED88-4541-E708-891B-5F2A917E12CA}"/>
              </a:ext>
            </a:extLst>
          </p:cNvPr>
          <p:cNvSpPr txBox="1"/>
          <p:nvPr/>
        </p:nvSpPr>
        <p:spPr>
          <a:xfrm>
            <a:off x="3376815" y="3066592"/>
            <a:ext cx="60946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Квалификационният курс на </a:t>
            </a:r>
            <a:r>
              <a:rPr lang="bg-BG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тема</a:t>
            </a:r>
          </a:p>
          <a:p>
            <a:r>
              <a:rPr lang="bg-BG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„Методика на обучението на децата и учениците по БДП“</a:t>
            </a:r>
          </a:p>
          <a:p>
            <a:r>
              <a:rPr lang="bg-BG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е проведен в периода  15- 30.10.2021г. </a:t>
            </a:r>
          </a:p>
          <a:p>
            <a:r>
              <a:rPr lang="bg-BG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Център за обучение и квалификации</a:t>
            </a:r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лектор  </a:t>
            </a:r>
            <a:r>
              <a:rPr lang="bg-BG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д-р Галина </a:t>
            </a:r>
            <a:r>
              <a:rPr lang="bg-BG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Хайдар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689812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562</TotalTime>
  <Words>249</Words>
  <Application>Microsoft Office PowerPoint</Application>
  <PresentationFormat>Widescreen</PresentationFormat>
  <Paragraphs>40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Ion</vt:lpstr>
      <vt:lpstr>БДП</vt:lpstr>
      <vt:lpstr>                     ПРОЕКТ ПО БДП НА Г-ЖА Г. ИВАНОВА</vt:lpstr>
      <vt:lpstr>PowerPoint Presentation</vt:lpstr>
      <vt:lpstr>                      ПРОЕКТ ПО БДП НА Г-ЖА  П. ЙОТОВА</vt:lpstr>
      <vt:lpstr>      ПРОЕКТ ПО БДП НА Г-ЖА М. КОЛЕВА</vt:lpstr>
      <vt:lpstr>            ПРОЕКТ ПО БДП НА Г-ЖА ЦВ. ШЕЙТАНОВА</vt:lpstr>
      <vt:lpstr>              ПРОЕКТ ПО БДП НА Г-ЖА ЦВ. СТОЯНОВА</vt:lpstr>
      <vt:lpstr>                 ПРОЕКТ ПО БДП НА Г-ЖА Т. СИМЕОНОВА</vt:lpstr>
      <vt:lpstr>                    ПРОЕКТ НА Г-ЖА К. ТИКИЛЯНОВА</vt:lpstr>
      <vt:lpstr>                  ПРОЕКТ НА Г-ЖА В. СТЕФАНОВА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БДП</dc:title>
  <dc:creator>NATALIA</dc:creator>
  <cp:lastModifiedBy>2216873: ДГ № 100 "Акад. Пенчо Райков" - София</cp:lastModifiedBy>
  <cp:revision>28</cp:revision>
  <dcterms:created xsi:type="dcterms:W3CDTF">2023-03-28T12:03:30Z</dcterms:created>
  <dcterms:modified xsi:type="dcterms:W3CDTF">2024-01-08T14:25:16Z</dcterms:modified>
  <cp:contentStatus/>
</cp:coreProperties>
</file>